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1559362"/>
            <a:ext cx="7468553" cy="29146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Data-Driven Insights: Shaping the Future</a:t>
            </a:r>
            <a:endParaRPr lang="en-US" sz="6120" dirty="0"/>
          </a:p>
        </p:txBody>
      </p:sp>
      <p:sp>
        <p:nvSpPr>
          <p:cNvPr id="6" name="Text 2"/>
          <p:cNvSpPr/>
          <p:nvPr/>
        </p:nvSpPr>
        <p:spPr>
          <a:xfrm>
            <a:off x="6324124" y="4832985"/>
            <a:ext cx="7468553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today's data-driven world, insights are crucial for informed decision-making. This presentation explores the most demanded projects and their impact on the future.</a:t>
            </a:r>
            <a:endParaRPr lang="en-US" sz="1885" dirty="0"/>
          </a:p>
        </p:txBody>
      </p:sp>
      <p:sp>
        <p:nvSpPr>
          <p:cNvPr id="7" name="Shape 3"/>
          <p:cNvSpPr/>
          <p:nvPr/>
        </p:nvSpPr>
        <p:spPr>
          <a:xfrm>
            <a:off x="6324124" y="6269117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744" y="6276737"/>
            <a:ext cx="367665" cy="36766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826687" y="6251258"/>
            <a:ext cx="2334697" cy="4188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99"/>
              </a:lnSpc>
              <a:buNone/>
            </a:pPr>
            <a:r>
              <a:rPr lang="en-US" sz="2356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Gayathri Harika</a:t>
            </a:r>
            <a:endParaRPr lang="en-US" sz="2356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6081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2127" y="3183017"/>
            <a:ext cx="9131141" cy="6137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32"/>
              </a:lnSpc>
              <a:buNone/>
            </a:pPr>
            <a:r>
              <a:rPr lang="en-US" sz="386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Demanded Projects in the Current World</a:t>
            </a:r>
            <a:endParaRPr lang="en-US" sz="3866" dirty="0"/>
          </a:p>
        </p:txBody>
      </p:sp>
      <p:sp>
        <p:nvSpPr>
          <p:cNvPr id="6" name="Shape 2"/>
          <p:cNvSpPr/>
          <p:nvPr/>
        </p:nvSpPr>
        <p:spPr>
          <a:xfrm>
            <a:off x="822127" y="4344353"/>
            <a:ext cx="469463" cy="469463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68454" y="4431744"/>
            <a:ext cx="176689" cy="294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320" dirty="0"/>
          </a:p>
        </p:txBody>
      </p:sp>
      <p:sp>
        <p:nvSpPr>
          <p:cNvPr id="8" name="Text 4"/>
          <p:cNvSpPr/>
          <p:nvPr/>
        </p:nvSpPr>
        <p:spPr>
          <a:xfrm>
            <a:off x="1500188" y="4344353"/>
            <a:ext cx="2796778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Artificial Intelligence (AI)</a:t>
            </a:r>
            <a:endParaRPr lang="en-US" sz="1933" dirty="0"/>
          </a:p>
        </p:txBody>
      </p:sp>
      <p:sp>
        <p:nvSpPr>
          <p:cNvPr id="9" name="Text 5"/>
          <p:cNvSpPr/>
          <p:nvPr/>
        </p:nvSpPr>
        <p:spPr>
          <a:xfrm>
            <a:off x="1500188" y="4776311"/>
            <a:ext cx="5710714" cy="1001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9"/>
              </a:lnSpc>
              <a:buNone/>
            </a:pPr>
            <a:r>
              <a:rPr lang="en-US" sz="1643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is revolutionizing various industries, from healthcare to finance, with applications like machine learning and natural language processing.</a:t>
            </a:r>
            <a:endParaRPr lang="en-US" sz="1643" dirty="0"/>
          </a:p>
        </p:txBody>
      </p:sp>
      <p:sp>
        <p:nvSpPr>
          <p:cNvPr id="10" name="Shape 6"/>
          <p:cNvSpPr/>
          <p:nvPr/>
        </p:nvSpPr>
        <p:spPr>
          <a:xfrm>
            <a:off x="7419499" y="4344353"/>
            <a:ext cx="469463" cy="469463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65827" y="4431744"/>
            <a:ext cx="176689" cy="294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320" dirty="0"/>
          </a:p>
        </p:txBody>
      </p:sp>
      <p:sp>
        <p:nvSpPr>
          <p:cNvPr id="12" name="Text 8"/>
          <p:cNvSpPr/>
          <p:nvPr/>
        </p:nvSpPr>
        <p:spPr>
          <a:xfrm>
            <a:off x="8097560" y="4344353"/>
            <a:ext cx="2454831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Cybersecurity</a:t>
            </a:r>
            <a:endParaRPr lang="en-US" sz="1933" dirty="0"/>
          </a:p>
        </p:txBody>
      </p:sp>
      <p:sp>
        <p:nvSpPr>
          <p:cNvPr id="13" name="Text 9"/>
          <p:cNvSpPr/>
          <p:nvPr/>
        </p:nvSpPr>
        <p:spPr>
          <a:xfrm>
            <a:off x="8097560" y="4776311"/>
            <a:ext cx="5710714" cy="6677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9"/>
              </a:lnSpc>
              <a:buNone/>
            </a:pPr>
            <a:r>
              <a:rPr lang="en-US" sz="1643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 cyber threats increase, demand for cybersecurity professionals and solutions continues to grow.</a:t>
            </a:r>
            <a:endParaRPr lang="en-US" sz="1643" dirty="0"/>
          </a:p>
        </p:txBody>
      </p:sp>
      <p:sp>
        <p:nvSpPr>
          <p:cNvPr id="14" name="Shape 10"/>
          <p:cNvSpPr/>
          <p:nvPr/>
        </p:nvSpPr>
        <p:spPr>
          <a:xfrm>
            <a:off x="822127" y="6221135"/>
            <a:ext cx="469463" cy="469463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68454" y="6308527"/>
            <a:ext cx="176689" cy="294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320" dirty="0"/>
          </a:p>
        </p:txBody>
      </p:sp>
      <p:sp>
        <p:nvSpPr>
          <p:cNvPr id="16" name="Text 12"/>
          <p:cNvSpPr/>
          <p:nvPr/>
        </p:nvSpPr>
        <p:spPr>
          <a:xfrm>
            <a:off x="1500188" y="6221135"/>
            <a:ext cx="2454831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Cloud Computing</a:t>
            </a:r>
            <a:endParaRPr lang="en-US" sz="1933" dirty="0"/>
          </a:p>
        </p:txBody>
      </p:sp>
      <p:sp>
        <p:nvSpPr>
          <p:cNvPr id="17" name="Text 13"/>
          <p:cNvSpPr/>
          <p:nvPr/>
        </p:nvSpPr>
        <p:spPr>
          <a:xfrm>
            <a:off x="1500188" y="6653093"/>
            <a:ext cx="5710714" cy="6677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9"/>
              </a:lnSpc>
              <a:buNone/>
            </a:pPr>
            <a:r>
              <a:rPr lang="en-US" sz="1643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Cloud computing provides scalable and flexible infrastructure, making it essential for businesses of all sizes.</a:t>
            </a:r>
            <a:endParaRPr lang="en-US" sz="1643" dirty="0"/>
          </a:p>
        </p:txBody>
      </p:sp>
      <p:sp>
        <p:nvSpPr>
          <p:cNvPr id="18" name="Shape 14"/>
          <p:cNvSpPr/>
          <p:nvPr/>
        </p:nvSpPr>
        <p:spPr>
          <a:xfrm>
            <a:off x="7419499" y="6221135"/>
            <a:ext cx="469463" cy="469463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565827" y="6308527"/>
            <a:ext cx="176689" cy="294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320" dirty="0"/>
          </a:p>
        </p:txBody>
      </p:sp>
      <p:sp>
        <p:nvSpPr>
          <p:cNvPr id="20" name="Text 16"/>
          <p:cNvSpPr/>
          <p:nvPr/>
        </p:nvSpPr>
        <p:spPr>
          <a:xfrm>
            <a:off x="8097560" y="6221135"/>
            <a:ext cx="2454831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Analytics</a:t>
            </a:r>
            <a:endParaRPr lang="en-US" sz="1933" dirty="0"/>
          </a:p>
        </p:txBody>
      </p:sp>
      <p:sp>
        <p:nvSpPr>
          <p:cNvPr id="21" name="Text 17"/>
          <p:cNvSpPr/>
          <p:nvPr/>
        </p:nvSpPr>
        <p:spPr>
          <a:xfrm>
            <a:off x="8097560" y="6653093"/>
            <a:ext cx="5710714" cy="1001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9"/>
              </a:lnSpc>
              <a:buNone/>
            </a:pPr>
            <a:r>
              <a:rPr lang="en-US" sz="1643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analytics plays a critical role in extracting valuable insights from massive datasets, enabling data-driven decision-making.</a:t>
            </a:r>
            <a:endParaRPr lang="en-US" sz="1643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485787"/>
            <a:ext cx="8600718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Project 1: AI-Powered Healthcare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Benefits</a:t>
            </a:r>
            <a:endParaRPr lang="en-US" sz="2218" dirty="0"/>
          </a:p>
        </p:txBody>
      </p:sp>
      <p:sp>
        <p:nvSpPr>
          <p:cNvPr id="6" name="Text 3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AI-powered diagnostics can improve accuracy and efficiency. Personalized medicine tailored to individual needs. Drug discovery and development accelerated by AI algorithms.</a:t>
            </a:r>
            <a:endParaRPr lang="en-US" sz="1885" dirty="0"/>
          </a:p>
        </p:txBody>
      </p:sp>
      <p:sp>
        <p:nvSpPr>
          <p:cNvPr id="7" name="Text 4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Impact on the Future</a:t>
            </a:r>
            <a:endParaRPr lang="en-US" sz="2218" dirty="0"/>
          </a:p>
        </p:txBody>
      </p:sp>
      <p:sp>
        <p:nvSpPr>
          <p:cNvPr id="8" name="Text 5"/>
          <p:cNvSpPr/>
          <p:nvPr/>
        </p:nvSpPr>
        <p:spPr>
          <a:xfrm>
            <a:off x="7614761" y="4379357"/>
            <a:ext cx="618553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Improved patient outcomes and reduced healthcare costs. Predictive analytics for early disease detection. AI-powered robots assist with surgery and rehabilitation.</a:t>
            </a:r>
            <a:endParaRPr lang="en-US" sz="1885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733663"/>
            <a:ext cx="6113264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Insights and Trends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1181457" y="1796653"/>
            <a:ext cx="30480" cy="5699284"/>
          </a:xfrm>
          <a:prstGeom prst="roundRect">
            <a:avLst>
              <a:gd name="adj" fmla="val 1178055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1435477" y="2319814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2D4DF2"/>
          </a:solidFill>
          <a:ln/>
        </p:spPr>
      </p:sp>
      <p:sp>
        <p:nvSpPr>
          <p:cNvPr id="8" name="Shape 4"/>
          <p:cNvSpPr/>
          <p:nvPr/>
        </p:nvSpPr>
        <p:spPr>
          <a:xfrm>
            <a:off x="927437" y="206585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95315" y="2166104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61" dirty="0"/>
          </a:p>
        </p:txBody>
      </p:sp>
      <p:sp>
        <p:nvSpPr>
          <p:cNvPr id="10" name="Text 6"/>
          <p:cNvSpPr/>
          <p:nvPr/>
        </p:nvSpPr>
        <p:spPr>
          <a:xfrm>
            <a:off x="2513290" y="2035969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Increased Adoption</a:t>
            </a:r>
            <a:endParaRPr lang="en-US" sz="2218" dirty="0"/>
          </a:p>
        </p:txBody>
      </p:sp>
      <p:sp>
        <p:nvSpPr>
          <p:cNvPr id="11" name="Text 7"/>
          <p:cNvSpPr/>
          <p:nvPr/>
        </p:nvSpPr>
        <p:spPr>
          <a:xfrm>
            <a:off x="2513290" y="2531507"/>
            <a:ext cx="5792986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technologies are being widely adopted in hospitals and clinics.</a:t>
            </a:r>
            <a:endParaRPr lang="en-US" sz="1885" dirty="0"/>
          </a:p>
        </p:txBody>
      </p:sp>
      <p:sp>
        <p:nvSpPr>
          <p:cNvPr id="12" name="Shape 8"/>
          <p:cNvSpPr/>
          <p:nvPr/>
        </p:nvSpPr>
        <p:spPr>
          <a:xfrm>
            <a:off x="1435477" y="4299347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018CE1"/>
          </a:solidFill>
          <a:ln/>
        </p:spPr>
      </p:sp>
      <p:sp>
        <p:nvSpPr>
          <p:cNvPr id="13" name="Shape 9"/>
          <p:cNvSpPr/>
          <p:nvPr/>
        </p:nvSpPr>
        <p:spPr>
          <a:xfrm>
            <a:off x="927437" y="404538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95315" y="4145637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61" dirty="0"/>
          </a:p>
        </p:txBody>
      </p:sp>
      <p:sp>
        <p:nvSpPr>
          <p:cNvPr id="15" name="Text 11"/>
          <p:cNvSpPr/>
          <p:nvPr/>
        </p:nvSpPr>
        <p:spPr>
          <a:xfrm>
            <a:off x="2513290" y="4015502"/>
            <a:ext cx="2992041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Security Concerns</a:t>
            </a:r>
            <a:endParaRPr lang="en-US" sz="2218" dirty="0"/>
          </a:p>
        </p:txBody>
      </p:sp>
      <p:sp>
        <p:nvSpPr>
          <p:cNvPr id="16" name="Text 12"/>
          <p:cNvSpPr/>
          <p:nvPr/>
        </p:nvSpPr>
        <p:spPr>
          <a:xfrm>
            <a:off x="2513290" y="4511040"/>
            <a:ext cx="5792986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Ensuring privacy and security of sensitive patient data is paramount.</a:t>
            </a:r>
            <a:endParaRPr lang="en-US" sz="1885" dirty="0"/>
          </a:p>
        </p:txBody>
      </p:sp>
      <p:sp>
        <p:nvSpPr>
          <p:cNvPr id="17" name="Shape 13"/>
          <p:cNvSpPr/>
          <p:nvPr/>
        </p:nvSpPr>
        <p:spPr>
          <a:xfrm>
            <a:off x="1435477" y="6278880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DA33BF"/>
          </a:solidFill>
          <a:ln/>
        </p:spPr>
      </p:sp>
      <p:sp>
        <p:nvSpPr>
          <p:cNvPr id="18" name="Shape 14"/>
          <p:cNvSpPr/>
          <p:nvPr/>
        </p:nvSpPr>
        <p:spPr>
          <a:xfrm>
            <a:off x="927437" y="602492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95315" y="6125170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61" dirty="0"/>
          </a:p>
        </p:txBody>
      </p:sp>
      <p:sp>
        <p:nvSpPr>
          <p:cNvPr id="20" name="Text 16"/>
          <p:cNvSpPr/>
          <p:nvPr/>
        </p:nvSpPr>
        <p:spPr>
          <a:xfrm>
            <a:off x="2513290" y="5995035"/>
            <a:ext cx="2851547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Ethical Considerations</a:t>
            </a:r>
            <a:endParaRPr lang="en-US" sz="2218" dirty="0"/>
          </a:p>
        </p:txBody>
      </p:sp>
      <p:sp>
        <p:nvSpPr>
          <p:cNvPr id="21" name="Text 17"/>
          <p:cNvSpPr/>
          <p:nvPr/>
        </p:nvSpPr>
        <p:spPr>
          <a:xfrm>
            <a:off x="2513290" y="6490573"/>
            <a:ext cx="5792986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Addressing ethical considerations surrounding AI in healthcare is crucial.</a:t>
            </a:r>
            <a:endParaRPr lang="en-US" sz="1885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1501735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Impact on the Future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6324124" y="2564725"/>
            <a:ext cx="3614618" cy="2520910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86299" y="282690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Telemedicine</a:t>
            </a:r>
            <a:endParaRPr lang="en-US" sz="2218" dirty="0"/>
          </a:p>
        </p:txBody>
      </p:sp>
      <p:sp>
        <p:nvSpPr>
          <p:cNvPr id="8" name="Text 4"/>
          <p:cNvSpPr/>
          <p:nvPr/>
        </p:nvSpPr>
        <p:spPr>
          <a:xfrm>
            <a:off x="6586299" y="3322439"/>
            <a:ext cx="3090267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enables remote consultations and monitoring, improving accessibility.</a:t>
            </a:r>
            <a:endParaRPr lang="en-US" sz="1885" dirty="0"/>
          </a:p>
        </p:txBody>
      </p:sp>
      <p:sp>
        <p:nvSpPr>
          <p:cNvPr id="9" name="Shape 5"/>
          <p:cNvSpPr/>
          <p:nvPr/>
        </p:nvSpPr>
        <p:spPr>
          <a:xfrm>
            <a:off x="10178058" y="2564725"/>
            <a:ext cx="3614618" cy="2520910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440233" y="2826901"/>
            <a:ext cx="3090267" cy="70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Personalized Treatment Plans</a:t>
            </a:r>
            <a:endParaRPr lang="en-US" sz="2218" dirty="0"/>
          </a:p>
        </p:txBody>
      </p:sp>
      <p:sp>
        <p:nvSpPr>
          <p:cNvPr id="11" name="Text 7"/>
          <p:cNvSpPr/>
          <p:nvPr/>
        </p:nvSpPr>
        <p:spPr>
          <a:xfrm>
            <a:off x="10440233" y="3674388"/>
            <a:ext cx="3090267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analyzes patient data to create individualized treatment plans.</a:t>
            </a:r>
            <a:endParaRPr lang="en-US" sz="1885" dirty="0"/>
          </a:p>
        </p:txBody>
      </p:sp>
      <p:sp>
        <p:nvSpPr>
          <p:cNvPr id="12" name="Shape 8"/>
          <p:cNvSpPr/>
          <p:nvPr/>
        </p:nvSpPr>
        <p:spPr>
          <a:xfrm>
            <a:off x="6324124" y="5324951"/>
            <a:ext cx="7468553" cy="1402913"/>
          </a:xfrm>
          <a:prstGeom prst="roundRect">
            <a:avLst>
              <a:gd name="adj" fmla="val 2559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586299" y="5587127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Drug Development</a:t>
            </a:r>
            <a:endParaRPr lang="en-US" sz="2218" dirty="0"/>
          </a:p>
        </p:txBody>
      </p:sp>
      <p:sp>
        <p:nvSpPr>
          <p:cNvPr id="14" name="Text 10"/>
          <p:cNvSpPr/>
          <p:nvPr/>
        </p:nvSpPr>
        <p:spPr>
          <a:xfrm>
            <a:off x="6586299" y="6082665"/>
            <a:ext cx="6944201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accelerates the process of drug discovery and development.</a:t>
            </a:r>
            <a:endParaRPr lang="en-US" sz="1885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1046440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Project 2: Cybersecurity for Critical Infrastructure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6324124" y="2813447"/>
            <a:ext cx="7468553" cy="4369713"/>
          </a:xfrm>
          <a:prstGeom prst="roundRect">
            <a:avLst>
              <a:gd name="adj" fmla="val 821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6331744" y="2821067"/>
            <a:ext cx="7453312" cy="14514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6571059" y="2972276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Threat Landscape</a:t>
            </a:r>
            <a:endParaRPr lang="en-US" sz="1885" dirty="0"/>
          </a:p>
        </p:txBody>
      </p:sp>
      <p:sp>
        <p:nvSpPr>
          <p:cNvPr id="9" name="Text 5"/>
          <p:cNvSpPr/>
          <p:nvPr/>
        </p:nvSpPr>
        <p:spPr>
          <a:xfrm>
            <a:off x="10301526" y="2972276"/>
            <a:ext cx="324421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Increasingly sophisticated cyber attacks target critical infrastructure.</a:t>
            </a:r>
            <a:endParaRPr lang="en-US" sz="1885" dirty="0"/>
          </a:p>
        </p:txBody>
      </p:sp>
      <p:sp>
        <p:nvSpPr>
          <p:cNvPr id="10" name="Shape 6"/>
          <p:cNvSpPr/>
          <p:nvPr/>
        </p:nvSpPr>
        <p:spPr>
          <a:xfrm>
            <a:off x="6331744" y="4272558"/>
            <a:ext cx="7453312" cy="14514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6571059" y="4423767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Vulnerabilities</a:t>
            </a:r>
            <a:endParaRPr lang="en-US" sz="1885" dirty="0"/>
          </a:p>
        </p:txBody>
      </p:sp>
      <p:sp>
        <p:nvSpPr>
          <p:cNvPr id="12" name="Text 8"/>
          <p:cNvSpPr/>
          <p:nvPr/>
        </p:nvSpPr>
        <p:spPr>
          <a:xfrm>
            <a:off x="10301526" y="4423767"/>
            <a:ext cx="324421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Outdated systems and lack of security measures create vulnerabilities.</a:t>
            </a:r>
            <a:endParaRPr lang="en-US" sz="1885" dirty="0"/>
          </a:p>
        </p:txBody>
      </p:sp>
      <p:sp>
        <p:nvSpPr>
          <p:cNvPr id="13" name="Shape 9"/>
          <p:cNvSpPr/>
          <p:nvPr/>
        </p:nvSpPr>
        <p:spPr>
          <a:xfrm>
            <a:off x="6331744" y="5724049"/>
            <a:ext cx="7453312" cy="14514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6571059" y="5875258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Consequences</a:t>
            </a:r>
            <a:endParaRPr lang="en-US" sz="1885" dirty="0"/>
          </a:p>
        </p:txBody>
      </p:sp>
      <p:sp>
        <p:nvSpPr>
          <p:cNvPr id="15" name="Text 11"/>
          <p:cNvSpPr/>
          <p:nvPr/>
        </p:nvSpPr>
        <p:spPr>
          <a:xfrm>
            <a:off x="10301526" y="5875258"/>
            <a:ext cx="324421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Disruptions to essential services, economic damage, and national security risks.</a:t>
            </a:r>
            <a:endParaRPr lang="en-US" sz="1885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710803"/>
            <a:ext cx="6113264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Insights and Trends</a:t>
            </a:r>
            <a:endParaRPr lang="en-US" sz="4435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1773793"/>
            <a:ext cx="1196816" cy="191500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393513" y="2013109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Proactive Defense</a:t>
            </a:r>
            <a:endParaRPr lang="en-US" sz="2218" dirty="0"/>
          </a:p>
        </p:txBody>
      </p:sp>
      <p:sp>
        <p:nvSpPr>
          <p:cNvPr id="8" name="Text 3"/>
          <p:cNvSpPr/>
          <p:nvPr/>
        </p:nvSpPr>
        <p:spPr>
          <a:xfrm>
            <a:off x="2393513" y="2508647"/>
            <a:ext cx="5912763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Implementing preventative measures to mitigate threats.</a:t>
            </a:r>
            <a:endParaRPr lang="en-US" sz="1885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688794"/>
            <a:ext cx="1196816" cy="191500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393513" y="3928110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Threat Intelligence</a:t>
            </a:r>
            <a:endParaRPr lang="en-US" sz="2218" dirty="0"/>
          </a:p>
        </p:txBody>
      </p:sp>
      <p:sp>
        <p:nvSpPr>
          <p:cNvPr id="11" name="Text 5"/>
          <p:cNvSpPr/>
          <p:nvPr/>
        </p:nvSpPr>
        <p:spPr>
          <a:xfrm>
            <a:off x="2393513" y="4423648"/>
            <a:ext cx="591276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Gathering information about emerging threats and vulnerabilities.</a:t>
            </a:r>
            <a:endParaRPr lang="en-US" sz="1885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5603796"/>
            <a:ext cx="1196816" cy="191500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393513" y="584311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Security Automation</a:t>
            </a:r>
            <a:endParaRPr lang="en-US" sz="2218" dirty="0"/>
          </a:p>
        </p:txBody>
      </p:sp>
      <p:sp>
        <p:nvSpPr>
          <p:cNvPr id="14" name="Text 7"/>
          <p:cNvSpPr/>
          <p:nvPr/>
        </p:nvSpPr>
        <p:spPr>
          <a:xfrm>
            <a:off x="2393513" y="6338649"/>
            <a:ext cx="5912763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Automating security tasks for faster response times.</a:t>
            </a:r>
            <a:endParaRPr lang="en-US" sz="1885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2656761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Conclusion: Leveraging Data to Drive Innovation</a:t>
            </a:r>
            <a:endParaRPr lang="en-US" sz="4435" dirty="0"/>
          </a:p>
        </p:txBody>
      </p:sp>
      <p:sp>
        <p:nvSpPr>
          <p:cNvPr id="6" name="Text 2"/>
          <p:cNvSpPr/>
          <p:nvPr/>
        </p:nvSpPr>
        <p:spPr>
          <a:xfrm>
            <a:off x="837724" y="4423767"/>
            <a:ext cx="7468553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Data-driven insights are essential for informed decision-making and innovation. By leveraging data analytics and AI, we can address critical challenges and shape a better future.</a:t>
            </a:r>
            <a:endParaRPr lang="en-US" sz="1885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2024-08-28T17:02:18Z</dcterms:created>
  <dcterms:modified xsi:type="dcterms:W3CDTF">2024-08-28T17:02:18Z</dcterms:modified>
</cp:coreProperties>
</file>